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2" autoAdjust="0"/>
    <p:restoredTop sz="94643" autoAdjust="0"/>
  </p:normalViewPr>
  <p:slideViewPr>
    <p:cSldViewPr snapToGrid="0" snapToObjects="1">
      <p:cViewPr varScale="1">
        <p:scale>
          <a:sx n="105" d="100"/>
          <a:sy n="105" d="100"/>
        </p:scale>
        <p:origin x="-1560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0738" y="4155141"/>
            <a:ext cx="7542212" cy="1013012"/>
          </a:xfrm>
        </p:spPr>
        <p:txBody>
          <a:bodyPr anchor="b" anchorCtr="0">
            <a:noAutofit/>
          </a:bodyPr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0738" y="5230906"/>
            <a:ext cx="7542212" cy="1030942"/>
          </a:xfrm>
        </p:spPr>
        <p:txBody>
          <a:bodyPr/>
          <a:lstStyle>
            <a:lvl1pPr marL="0" indent="0" algn="ctr">
              <a:spcBef>
                <a:spcPct val="30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oleculeTrac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019" y="224679"/>
            <a:ext cx="5795963" cy="394337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3962399"/>
            <a:ext cx="7585710" cy="672353"/>
          </a:xfrm>
        </p:spPr>
        <p:txBody>
          <a:bodyPr anchor="b">
            <a:normAutofit/>
          </a:bodyPr>
          <a:lstStyle>
            <a:lvl1pPr algn="ctr">
              <a:defRPr sz="3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101957" y="457200"/>
            <a:ext cx="2940087" cy="2940087"/>
          </a:xfrm>
          <a:prstGeom prst="ellipse">
            <a:avLst/>
          </a:prstGeom>
          <a:solidFill>
            <a:schemeClr val="tx1">
              <a:lumMod val="75000"/>
            </a:schemeClr>
          </a:solidFill>
          <a:ln w="63500">
            <a:solidFill>
              <a:schemeClr val="tx1"/>
            </a:solidFill>
          </a:ln>
          <a:effectLst>
            <a:outerShdw blurRad="254000" dist="1524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FontTx/>
              <a:buNone/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0" y="4639235"/>
            <a:ext cx="7585710" cy="1371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19365" y="416859"/>
            <a:ext cx="1940859" cy="5607424"/>
          </a:xfrm>
        </p:spPr>
        <p:txBody>
          <a:bodyPr vert="eaVert" anchor="ctr" anchorCtr="0"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0737" y="414015"/>
            <a:ext cx="6144839" cy="5610268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37" y="1219013"/>
            <a:ext cx="7542213" cy="19589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0737" y="3224213"/>
            <a:ext cx="7542213" cy="150018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400" b="1" kern="12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9462" y="1892301"/>
            <a:ext cx="3657600" cy="3975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800"/>
            </a:lvl6pPr>
            <a:lvl7pPr marL="2173288" indent="-344488">
              <a:defRPr sz="1800"/>
            </a:lvl7pPr>
            <a:lvl8pPr marL="2173288" indent="-344488">
              <a:defRPr sz="1800"/>
            </a:lvl8pPr>
            <a:lvl9pPr marL="2173288" indent="-344488"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3763" y="1892301"/>
            <a:ext cx="3657600" cy="3975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800"/>
            </a:lvl6pPr>
            <a:lvl7pPr marL="2173288" indent="-344488">
              <a:defRPr sz="1800"/>
            </a:lvl7pPr>
            <a:lvl8pPr marL="2173288" indent="-344488">
              <a:defRPr sz="1800"/>
            </a:lvl8pPr>
            <a:lvl9pPr marL="2173288" indent="-344488"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2" y="1761565"/>
            <a:ext cx="3657600" cy="515469"/>
          </a:xfrm>
        </p:spPr>
        <p:txBody>
          <a:bodyPr anchor="b">
            <a:normAutofit/>
          </a:bodyPr>
          <a:lstStyle>
            <a:lvl1pPr marL="0" indent="0" algn="ctr">
              <a:spcBef>
                <a:spcPct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9462" y="2393575"/>
            <a:ext cx="3657600" cy="347382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600"/>
            </a:lvl6pPr>
            <a:lvl7pPr marL="2173288" indent="-344488">
              <a:defRPr sz="1600"/>
            </a:lvl7pPr>
            <a:lvl8pPr marL="2173288" indent="-344488">
              <a:defRPr sz="1600"/>
            </a:lvl8pPr>
            <a:lvl9pPr marL="2173288" indent="-344488"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3763" y="1761565"/>
            <a:ext cx="3657600" cy="515469"/>
          </a:xfrm>
        </p:spPr>
        <p:txBody>
          <a:bodyPr anchor="b">
            <a:normAutofit/>
          </a:bodyPr>
          <a:lstStyle>
            <a:lvl1pPr marL="0" indent="0" algn="ctr">
              <a:spcBef>
                <a:spcPct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3763" y="2393575"/>
            <a:ext cx="3657600" cy="347382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600"/>
            </a:lvl6pPr>
            <a:lvl7pPr marL="2173288" indent="-344488">
              <a:defRPr sz="1600"/>
            </a:lvl7pPr>
            <a:lvl8pPr marL="2173288" indent="-344488">
              <a:defRPr sz="1600"/>
            </a:lvl8pPr>
            <a:lvl9pPr marL="2173288" indent="-344488"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929" y="457201"/>
            <a:ext cx="3566160" cy="1371600"/>
          </a:xfrm>
        </p:spPr>
        <p:txBody>
          <a:bodyPr anchor="b">
            <a:normAutofit/>
          </a:bodyPr>
          <a:lstStyle>
            <a:lvl1pPr algn="ctr">
              <a:defRPr sz="3600" b="1"/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2393" y="457201"/>
            <a:ext cx="3566160" cy="5410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2173288" indent="-344488">
              <a:defRPr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929" y="1828801"/>
            <a:ext cx="3566160" cy="3657600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457200"/>
            <a:ext cx="3566160" cy="1371600"/>
          </a:xfrm>
        </p:spPr>
        <p:txBody>
          <a:bodyPr anchor="b">
            <a:normAutofit/>
          </a:bodyPr>
          <a:lstStyle>
            <a:lvl1pPr algn="ctr">
              <a:defRPr sz="3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66765" y="1676400"/>
            <a:ext cx="2975610" cy="2975610"/>
          </a:xfrm>
          <a:prstGeom prst="ellipse">
            <a:avLst/>
          </a:prstGeom>
          <a:solidFill>
            <a:schemeClr val="tx1">
              <a:lumMod val="75000"/>
            </a:schemeClr>
          </a:solidFill>
          <a:ln w="63500">
            <a:solidFill>
              <a:schemeClr val="tx1"/>
            </a:solidFill>
          </a:ln>
          <a:effectLst>
            <a:outerShdw blurRad="254000" dist="152400" dir="5400000" sx="90000" sy="-19000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0" y="1828800"/>
            <a:ext cx="3566160" cy="3657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idOverlay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60000"/>
              <a:lumOff val="40000"/>
              <a:alpha val="10000"/>
            </a:schemeClr>
          </a:solidFill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zh-CN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2" y="1882588"/>
            <a:ext cx="7581901" cy="3953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51812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70BA1CFD-BFF0-48BC-9BA5-4974D7A6AB15}" type="datetimeFigureOut">
              <a:rPr lang="en-US" smtClean="0"/>
              <a:t>10/11/13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0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4178" r:id="rId1"/>
    <p:sldLayoutId id="2147484179" r:id="rId2"/>
    <p:sldLayoutId id="2147484180" r:id="rId3"/>
    <p:sldLayoutId id="2147484181" r:id="rId4"/>
    <p:sldLayoutId id="2147484182" r:id="rId5"/>
    <p:sldLayoutId id="2147484183" r:id="rId6"/>
    <p:sldLayoutId id="2147484184" r:id="rId7"/>
    <p:sldLayoutId id="2147484185" r:id="rId8"/>
    <p:sldLayoutId id="2147484186" r:id="rId9"/>
    <p:sldLayoutId id="2147484187" r:id="rId10"/>
    <p:sldLayoutId id="2147484188" r:id="rId11"/>
    <p:sldLayoutId id="214748418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6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03225" indent="-403225" algn="l" defTabSz="914400" rtl="0" eaLnBrk="1" latinLnBrk="0" hangingPunct="1">
        <a:spcBef>
          <a:spcPts val="2000"/>
        </a:spcBef>
        <a:buFontTx/>
        <a:buBlip>
          <a:blip r:embed="rId15"/>
        </a:buBlip>
        <a:defRPr sz="24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1pPr>
      <a:lvl2pPr marL="806450" indent="-403225" algn="l" defTabSz="914400" rtl="0" eaLnBrk="1" latinLnBrk="0" hangingPunct="1">
        <a:spcBef>
          <a:spcPts val="600"/>
        </a:spcBef>
        <a:buFontTx/>
        <a:buBlip>
          <a:blip r:embed="rId15"/>
        </a:buBlip>
        <a:defRPr sz="22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2pPr>
      <a:lvl3pPr marL="1143000" indent="-336550" algn="l" defTabSz="914400" rtl="0" eaLnBrk="1" latinLnBrk="0" hangingPunct="1">
        <a:spcBef>
          <a:spcPts val="600"/>
        </a:spcBef>
        <a:buFontTx/>
        <a:buBlip>
          <a:blip r:embed="rId15"/>
        </a:buBlip>
        <a:defRPr sz="20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3pPr>
      <a:lvl4pPr marL="1492250" indent="-349250" algn="l" defTabSz="914400" rtl="0" eaLnBrk="1" latinLnBrk="0" hangingPunct="1">
        <a:spcBef>
          <a:spcPts val="600"/>
        </a:spcBef>
        <a:buFontTx/>
        <a:buBlip>
          <a:blip r:embed="rId15"/>
        </a:buBlip>
        <a:defRPr sz="18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4pPr>
      <a:lvl5pPr marL="1828800" indent="-336550" algn="l" defTabSz="914400" rtl="0" eaLnBrk="1" latinLnBrk="0" hangingPunct="1">
        <a:spcBef>
          <a:spcPts val="600"/>
        </a:spcBef>
        <a:buFontTx/>
        <a:buBlip>
          <a:blip r:embed="rId15"/>
        </a:buBlip>
        <a:defRPr sz="18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5pPr>
      <a:lvl6pPr marL="2173288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6pPr>
      <a:lvl7pPr marL="2516188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7pPr>
      <a:lvl8pPr marL="2860675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8pPr>
      <a:lvl9pPr marL="3205163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商业计划</a:t>
            </a:r>
            <a:endParaRPr lang="en-US" dirty="0">
              <a:latin typeface="华文细黑"/>
              <a:ea typeface="华文细黑"/>
              <a:cs typeface="华文细黑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两栖移动生态别墅</a:t>
            </a:r>
            <a:endParaRPr lang="en-US" dirty="0">
              <a:latin typeface="华文细黑"/>
              <a:ea typeface="华文细黑"/>
              <a:cs typeface="华文细黑"/>
            </a:endParaRPr>
          </a:p>
        </p:txBody>
      </p:sp>
    </p:spTree>
    <p:extLst>
      <p:ext uri="{BB962C8B-B14F-4D97-AF65-F5344CB8AC3E}">
        <p14:creationId xmlns:p14="http://schemas.microsoft.com/office/powerpoint/2010/main" val="1073586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是什么？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462" y="1882588"/>
            <a:ext cx="7581901" cy="3085994"/>
          </a:xfrm>
        </p:spPr>
        <p:txBody>
          <a:bodyPr>
            <a:noAutofit/>
          </a:bodyPr>
          <a:lstStyle/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可在海洋和陆地环境中移动的生态别墅</a:t>
            </a:r>
            <a:endParaRPr lang="en-US" altLang="zh-CN" dirty="0" smtClean="0">
              <a:latin typeface="华文细黑"/>
              <a:ea typeface="华文细黑"/>
              <a:cs typeface="华文细黑"/>
            </a:endParaRPr>
          </a:p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别墅</a:t>
            </a:r>
            <a:r>
              <a:rPr lang="en-US" altLang="zh-CN" dirty="0" smtClean="0">
                <a:latin typeface="华文细黑"/>
                <a:ea typeface="华文细黑"/>
                <a:cs typeface="华文细黑"/>
              </a:rPr>
              <a:t>   </a:t>
            </a:r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居住空间</a:t>
            </a:r>
            <a:endParaRPr lang="en-US" altLang="zh-CN" dirty="0" smtClean="0">
              <a:latin typeface="华文细黑"/>
              <a:ea typeface="华文细黑"/>
              <a:cs typeface="华文细黑"/>
            </a:endParaRPr>
          </a:p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生态别墅</a:t>
            </a:r>
            <a:r>
              <a:rPr lang="en-US" altLang="zh-CN" dirty="0" smtClean="0">
                <a:latin typeface="华文细黑"/>
                <a:ea typeface="华文细黑"/>
                <a:cs typeface="华文细黑"/>
              </a:rPr>
              <a:t>   </a:t>
            </a:r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生活空间，自足可持续的微生态空间</a:t>
            </a:r>
            <a:endParaRPr lang="en-US" altLang="zh-CN" dirty="0" smtClean="0">
              <a:latin typeface="华文细黑"/>
              <a:ea typeface="华文细黑"/>
              <a:cs typeface="华文细黑"/>
            </a:endParaRPr>
          </a:p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移动</a:t>
            </a:r>
            <a:r>
              <a:rPr lang="en-US" altLang="zh-CN" dirty="0" smtClean="0">
                <a:latin typeface="华文细黑"/>
                <a:ea typeface="华文细黑"/>
                <a:cs typeface="华文细黑"/>
              </a:rPr>
              <a:t>   </a:t>
            </a:r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可以自主改变位置</a:t>
            </a:r>
            <a:endParaRPr lang="en-US" altLang="zh-CN" dirty="0" smtClean="0">
              <a:latin typeface="华文细黑"/>
              <a:ea typeface="华文细黑"/>
              <a:cs typeface="华文细黑"/>
            </a:endParaRPr>
          </a:p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两栖</a:t>
            </a:r>
            <a:r>
              <a:rPr lang="en-US" altLang="zh-CN" dirty="0" smtClean="0">
                <a:latin typeface="华文细黑"/>
                <a:ea typeface="华文细黑"/>
                <a:cs typeface="华文细黑"/>
              </a:rPr>
              <a:t>   </a:t>
            </a:r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运动的范围包括海洋湖泊</a:t>
            </a:r>
            <a:r>
              <a:rPr lang="en-US" altLang="zh-CN" dirty="0" smtClean="0">
                <a:latin typeface="华文细黑"/>
                <a:ea typeface="华文细黑"/>
                <a:cs typeface="华文细黑"/>
              </a:rPr>
              <a:t>  </a:t>
            </a:r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陆地</a:t>
            </a:r>
            <a:endParaRPr lang="en-US" dirty="0">
              <a:latin typeface="华文细黑"/>
              <a:ea typeface="华文细黑"/>
              <a:cs typeface="华文细黑"/>
            </a:endParaRPr>
          </a:p>
        </p:txBody>
      </p:sp>
    </p:spTree>
    <p:extLst>
      <p:ext uri="{BB962C8B-B14F-4D97-AF65-F5344CB8AC3E}">
        <p14:creationId xmlns:p14="http://schemas.microsoft.com/office/powerpoint/2010/main" val="214058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华文细黑"/>
                <a:ea typeface="华文细黑"/>
                <a:cs typeface="华文细黑"/>
              </a:rPr>
              <a:t>VISION</a:t>
            </a:r>
            <a:endParaRPr lang="en-US" dirty="0">
              <a:latin typeface="华文细黑"/>
              <a:ea typeface="华文细黑"/>
              <a:cs typeface="华文细黑"/>
            </a:endParaRPr>
          </a:p>
        </p:txBody>
      </p:sp>
      <p:pic>
        <p:nvPicPr>
          <p:cNvPr id="4" name="Content Placeholder 3" descr="ball1.jpg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4" t="13940" r="2138" b="34007"/>
          <a:stretch/>
        </p:blipFill>
        <p:spPr>
          <a:xfrm>
            <a:off x="1029734" y="2157574"/>
            <a:ext cx="7331629" cy="31562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 descr="ball-hous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7"/>
          <a:stretch/>
        </p:blipFill>
        <p:spPr>
          <a:xfrm>
            <a:off x="1220639" y="1540839"/>
            <a:ext cx="6744336" cy="48737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449091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3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技术可行性</a:t>
            </a:r>
            <a:endParaRPr lang="en-US" dirty="0">
              <a:latin typeface="华文细黑"/>
              <a:ea typeface="华文细黑"/>
              <a:cs typeface="华文细黑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所有技术都是基于分布在多行业中的现有成熟技术</a:t>
            </a:r>
            <a:endParaRPr lang="en-US" dirty="0">
              <a:latin typeface="华文细黑"/>
              <a:ea typeface="华文细黑"/>
              <a:cs typeface="华文细黑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876" y="2927047"/>
            <a:ext cx="1135743" cy="90891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1844" y="2332609"/>
            <a:ext cx="1307344" cy="90891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8572" y="2927047"/>
            <a:ext cx="1366761" cy="9071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1876" y="4782457"/>
            <a:ext cx="1135743" cy="8297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1844" y="5836023"/>
            <a:ext cx="1313860" cy="8297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23429" y="4782457"/>
            <a:ext cx="1366761" cy="82973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00834" y="387371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航空</a:t>
            </a:r>
            <a:endParaRPr lang="en-US" altLang="zh-CN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3789215" y="312973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船舶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565668" y="383419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建筑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47002" y="546669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温室农业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650716" y="648109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人工生态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282194" y="561219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自动控制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0" b="96262" l="33200" r="998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93999" y="3834190"/>
            <a:ext cx="2217595" cy="142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0411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4.44444E-6 L 0.27639 0.1518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19" y="75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0 L 0.00364 0.2388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" y="119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4.07407E-6 L -0.29011 0.15255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514" y="7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3.7037E-7 L -0.27395 -0.11273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98" y="-56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-2.59259E-6 L 0.00348 -0.26574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" y="-132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-3.7037E-7 L 0.27691 -0.11227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37" y="-56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为什么选我们</a:t>
            </a:r>
            <a:endParaRPr lang="en-US" dirty="0">
              <a:latin typeface="华文细黑"/>
              <a:ea typeface="华文细黑"/>
              <a:cs typeface="华文细黑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华文细黑"/>
                <a:ea typeface="华文细黑"/>
                <a:cs typeface="华文细黑"/>
              </a:rPr>
              <a:t>独家专利所有者</a:t>
            </a:r>
            <a:endParaRPr lang="en-US" dirty="0">
              <a:latin typeface="华文细黑"/>
              <a:ea typeface="华文细黑"/>
              <a:cs typeface="华文细黑"/>
            </a:endParaRPr>
          </a:p>
        </p:txBody>
      </p:sp>
    </p:spTree>
    <p:extLst>
      <p:ext uri="{BB962C8B-B14F-4D97-AF65-F5344CB8AC3E}">
        <p14:creationId xmlns:p14="http://schemas.microsoft.com/office/powerpoint/2010/main" val="1569179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应用范围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公海国际商务社区基础设施</a:t>
            </a:r>
            <a:endParaRPr lang="en-US" altLang="zh-CN" dirty="0" smtClean="0"/>
          </a:p>
          <a:p>
            <a:r>
              <a:rPr lang="zh-CN" altLang="en-US" dirty="0" smtClean="0"/>
              <a:t>边远地区兵站、科考基地</a:t>
            </a:r>
            <a:endParaRPr lang="en-US" altLang="zh-CN" dirty="0" smtClean="0"/>
          </a:p>
          <a:p>
            <a:r>
              <a:rPr lang="zh-CN" altLang="en-US" dirty="0" smtClean="0"/>
              <a:t>恶劣环境中农业基地</a:t>
            </a:r>
            <a:endParaRPr lang="en-US" altLang="zh-CN" dirty="0" smtClean="0"/>
          </a:p>
          <a:p>
            <a:r>
              <a:rPr lang="zh-CN" altLang="en-US" dirty="0" smtClean="0"/>
              <a:t>旅游度假旅店</a:t>
            </a:r>
            <a:endParaRPr lang="en-US" altLang="zh-CN" dirty="0" smtClean="0"/>
          </a:p>
          <a:p>
            <a:r>
              <a:rPr lang="zh-CN" altLang="en-US" dirty="0" smtClean="0"/>
              <a:t>气候、地质灾变庇护所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039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开发计划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D6</a:t>
            </a:r>
            <a:r>
              <a:rPr lang="zh-CN" altLang="en-US" dirty="0" smtClean="0"/>
              <a:t>原型</a:t>
            </a:r>
            <a:endParaRPr lang="en-US" altLang="zh-CN" dirty="0" smtClean="0"/>
          </a:p>
          <a:p>
            <a:r>
              <a:rPr lang="en-US" altLang="zh-CN" dirty="0" smtClean="0"/>
              <a:t>D20</a:t>
            </a:r>
            <a:r>
              <a:rPr lang="zh-CN" altLang="en-US" dirty="0" smtClean="0"/>
              <a:t>原型</a:t>
            </a:r>
            <a:endParaRPr lang="en-US" altLang="zh-CN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179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资金需求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2000</a:t>
            </a:r>
            <a:r>
              <a:rPr lang="zh-CN" altLang="en-US" dirty="0" smtClean="0"/>
              <a:t>万</a:t>
            </a:r>
            <a:endParaRPr lang="en-US" altLang="zh-CN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8686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bit">
  <a:themeElements>
    <a:clrScheme name="Orbit">
      <a:dk1>
        <a:srgbClr val="000000"/>
      </a:dk1>
      <a:lt1>
        <a:srgbClr val="FFFFFF"/>
      </a:lt1>
      <a:dk2>
        <a:srgbClr val="7C9BA5"/>
      </a:dk2>
      <a:lt2>
        <a:srgbClr val="C1D0CA"/>
      </a:lt2>
      <a:accent1>
        <a:srgbClr val="F2D908"/>
      </a:accent1>
      <a:accent2>
        <a:srgbClr val="9DE61E"/>
      </a:accent2>
      <a:accent3>
        <a:srgbClr val="0D8BE6"/>
      </a:accent3>
      <a:accent4>
        <a:srgbClr val="C61B1B"/>
      </a:accent4>
      <a:accent5>
        <a:srgbClr val="E26F08"/>
      </a:accent5>
      <a:accent6>
        <a:srgbClr val="8D35D1"/>
      </a:accent6>
      <a:hlink>
        <a:srgbClr val="ECBF0B"/>
      </a:hlink>
      <a:folHlink>
        <a:srgbClr val="F4E5A8"/>
      </a:folHlink>
    </a:clrScheme>
    <a:fontScheme name="Orbit">
      <a:majorFont>
        <a:latin typeface="Candara"/>
        <a:ea typeface=""/>
        <a:cs typeface=""/>
        <a:font script="Jpan" typeface="ＭＳ Ｐゴシック"/>
      </a:majorFont>
      <a:minorFont>
        <a:latin typeface="Candara"/>
        <a:ea typeface=""/>
        <a:cs typeface=""/>
        <a:font script="Jpan" typeface="ＭＳ Ｐゴシック"/>
      </a:minorFont>
    </a:fontScheme>
    <a:fmtScheme name="Orbit">
      <a:fillStyleLst>
        <a:solidFill>
          <a:schemeClr val="phClr"/>
        </a:solidFill>
        <a:solidFill>
          <a:schemeClr val="phClr">
            <a:shade val="80000"/>
          </a:schemeClr>
        </a:solidFill>
        <a:gradFill rotWithShape="1">
          <a:gsLst>
            <a:gs pos="0">
              <a:schemeClr val="phClr">
                <a:shade val="30000"/>
                <a:satMod val="100000"/>
              </a:schemeClr>
            </a:gs>
            <a:gs pos="80000">
              <a:schemeClr val="phClr">
                <a:shade val="90000"/>
                <a:satMod val="100000"/>
              </a:schemeClr>
            </a:gs>
            <a:gs pos="100000">
              <a:schemeClr val="phClr">
                <a:tint val="9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762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228600" dist="38100" dir="5400000" sx="104000" sy="104000" algn="ctr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317500" dist="381000" dir="5400000" sx="90000" sy="2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etal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000"/>
                <a:lumMod val="80000"/>
              </a:schemeClr>
              <a:schemeClr val="phClr">
                <a:satMod val="360000"/>
                <a:lumMod val="14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Orbit.thmx</Template>
  <TotalTime>185</TotalTime>
  <Words>70</Words>
  <Application>Microsoft Macintosh PowerPoint</Application>
  <PresentationFormat>On-screen Show (4:3)</PresentationFormat>
  <Paragraphs>30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Orbit</vt:lpstr>
      <vt:lpstr>商业计划</vt:lpstr>
      <vt:lpstr>是什么？</vt:lpstr>
      <vt:lpstr>VISION</vt:lpstr>
      <vt:lpstr>技术可行性</vt:lpstr>
      <vt:lpstr>为什么选我们</vt:lpstr>
      <vt:lpstr>应用范围</vt:lpstr>
      <vt:lpstr>开发计划</vt:lpstr>
      <vt:lpstr>资金需求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商业计划</dc:title>
  <dc:creator>MENG CINCIN</dc:creator>
  <cp:lastModifiedBy>MENG CINCIN</cp:lastModifiedBy>
  <cp:revision>14</cp:revision>
  <dcterms:created xsi:type="dcterms:W3CDTF">2013-10-08T14:50:33Z</dcterms:created>
  <dcterms:modified xsi:type="dcterms:W3CDTF">2013-10-11T15:12:14Z</dcterms:modified>
</cp:coreProperties>
</file>

<file path=docProps/thumbnail.jpeg>
</file>